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85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06">24077 8255 0,'0'-18'15,"18"1"1,17-54-1,0 36-15,1-18 16,-1-18-16,53-70 16,-53 71-16,71-107 15,-71 89-15,36-71 16,-36 107-16,-17-19 16,-36 89-1,1-1 1</inkml:trace>
  <inkml:trace contextRef="#ctx0" brushRef="#br0" timeOffset="1606.7072">24077 7849 0,'0'0'0,"-18"36"15,18-19-15,-17 71 0,-1-52 16,18 17-16,0 0 0,0 35 16,0-35-1,35 0-15,1-18 16,-1-35-16,0 17 0,18-17 15,0 0-15,-18 0 0,54-17 16,-54-1-16,-17 18 16,17-17-16,-18-1 0</inkml:trace>
  <inkml:trace contextRef="#ctx0" brushRef="#br0" timeOffset="16194.2341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055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94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83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53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27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83">12912 4727 0,'17'0'16,"19"18"0,52-18-1,-53 0-15,18 0 16,18 0-16,-36 0 15,0 0-15,-17 0 16,-18-18 0</inkml:trace>
  <inkml:trace contextRef="#ctx0" brushRef="#br2" timeOffset="33273.3191">13159 4445 0,'-18'0'15,"18"18"-15,0-1 16,-18 19-16,18 16 0,-35 54 16,35-53-16,-18 35 15,18-52-15,18-19 16,0 1-16,-1-18 0,1 0 16,0-18-16,17 1 0</inkml:trace>
  <inkml:trace contextRef="#ctx0" brushRef="#br2" timeOffset="33490.1476">13317 4286 0,'-17'0'0,"34"0"15,-17 18-15,18 0 16,35-1-1,-18-17-15,0 0 0,1 0 0,17 0 16,-36 0 0,1 0-16,0 0 0,-18-17 15</inkml:trace>
  <inkml:trace contextRef="#ctx0" brushRef="#br2" timeOffset="33662.7298">13494 4057 0,'-18'35'16,"36"-70"-16,-54 141 0,19-53 0,17-18 15,-18 36 1,18-54-16,0 18 16,18-35-16,-1 0 15</inkml:trace>
  <inkml:trace contextRef="#ctx0" brushRef="#br2" timeOffset="33873.1312">13547 4057 0,'35'18'0,"0"17"16,-17-35-16,35 35 15,-36-35-15,19 18 16,-19-18-16,19 17 16,-19-17-1</inkml:trace>
  <inkml:trace contextRef="#ctx0" brushRef="#br2" timeOffset="34062.8245">13741 3986 0,'0'0'15,"-18"53"-15,18-35 0,-18 17 16,1 1-16,17-1 0,-18 18 16,18-36-16,18 1 15,-1-18-15,-17 18 16,18-36-16,0 18 0,-1-18 15</inkml:trace>
  <inkml:trace contextRef="#ctx0" brushRef="#br2" timeOffset="34290.5276">13970 3898 0,'0'0'0,"18"18"16,-1-18-16,1 17 0,35-17 15,-36 0-15,54 0 16,-53 0-16,-1 0 16,1 0-16,0 0 0,-1 0 15,-17-17-15</inkml:trace>
  <inkml:trace contextRef="#ctx0" brushRef="#br2" timeOffset="34464.3397">14199 3757 0,'-35'53'0,"70"-106"0,-88 159 15,18-18 1,17-35-16,1 35 15,17-70-15,0 17 0,0 0 16,17-35 0</inkml:trace>
  <inkml:trace contextRef="#ctx0" brushRef="#br0" timeOffset="41603.7538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.002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05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57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36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24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53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84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13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8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75">20338 4533 0,'17'0'0,"-17"18"15,53 17-15,-18-17 16,1-1-16,-1 1 16,0 0-16,36-1 15,-53-17-15,-1-17 0,1 17 16,-1-53-16</inkml:trace>
  <inkml:trace contextRef="#ctx0" brushRef="#br2" timeOffset="60077.1367">20496 4445 0,'0'71'16,"0"-36"-16,0 35 16,0-17-16,0 18 15,18-18-15,0 35 16,-18-53-16,17 1 15,1-19-15,0-34 16</inkml:trace>
  <inkml:trace contextRef="#ctx0" brushRef="#br2" timeOffset="60300.4755">20602 4128 0,'0'0'15,"36"17"-15,-19 1 0,71-1 16,-35 1-16,53-36 16,-71 18-1,1 0-15,-1-17 0,0-1 16,-17 1-16</inkml:trace>
  <inkml:trace contextRef="#ctx0" brushRef="#br2" timeOffset="60478.644">20920 3898 0,'0'53'0,"0"-106"0,0 141 15,0-52-15,-18 17 0,0 35 16,1-53-16,17 18 15,0-35 1,0-1-16,17 1 16,1-18-16,0 0 0</inkml:trace>
  <inkml:trace contextRef="#ctx0" brushRef="#br2" timeOffset="60683.9067">21449 3898 0,'0'0'0,"18"0"0,-1 35 15,1-17 1,17 0-16,0-1 0,36 19 16,-36-36-16,0 17 15,1-17-15,-1 0 16,-17-17-16,-1-1 0</inkml:trace>
  <inkml:trace contextRef="#ctx0" brushRef="#br2" timeOffset="60839.703">21696 3845 0,'0'0'0,"-35"53"15,17-18-15,0 1 16,-17 17-16,17-18 15,18-17-15,36 17 16,-19-35-16,1 0 16</inkml:trace>
  <inkml:trace contextRef="#ctx0" brushRef="#br2" timeOffset="61060.7724">22137 3951 0,'0'35'16,"0"-70"-16,17 88 0,1-35 0,17 17 16,1-17-16,17-1 15,-36-17 1,36 18-1,-35-18-15</inkml:trace>
  <inkml:trace contextRef="#ctx0" brushRef="#br2" timeOffset="61222.8069">22384 3898 0,'-18'18'0,"18"-1"0,-35 36 16,0 18-1,17-53-15,-17 52 16,35-35-16,0-17 16,0 17-16</inkml:trace>
  <inkml:trace contextRef="#ctx0" brushRef="#br2" timeOffset="61439.5381">22578 4145 0,'17'0'15,"-34"0"-15,52 18 0,0-1 16,-17 19-16,17-19 0,-17 19 16,52-1-16,-52-17 15,53 17 1,-36-35-16,-17 0 0,17-18 15</inkml:trace>
  <inkml:trace contextRef="#ctx0" brushRef="#br2" timeOffset="61587.1631">22878 4180 0,'-53'36'15,"106"-72"-15,-124 107 0,36-36 16,0 1-16,17-1 0,-17 0 15,17 0-15,0 18 16,18-35 0</inkml:trace>
  <inkml:trace contextRef="#ctx0" brushRef="#br2" timeOffset="61840.0265">23178 4692 0,'35'18'0,"-70"-36"0,87 53 16,-16-35-16,-19 18 0,1-18 15,0 0-15,35 18 16,-36-36-16,1 18 16</inkml:trace>
  <inkml:trace contextRef="#ctx0" brushRef="#br2" timeOffset="62019.6893">23407 4568 0,'-18'18'16,"1"35"-16,-1-18 16,0 1-16,-17 17 0,17-18 15,1 18-15,-1-18 16,0-17-16,1 17 16,17-17-16</inkml:trace>
  <inkml:trace contextRef="#ctx0" brushRef="#br2" timeOffset="62436.0941">22137 4357 0,'0'0'0,"0"17"31,53 1-31,-18 0 16,0-1-16,18 19 15,-18-19-15,-17-17 16,0 18-16,-1-18 0,-17 18 15</inkml:trace>
  <inkml:trace contextRef="#ctx0" brushRef="#br2" timeOffset="62595.361">22313 4374 0,'-17'71'0,"34"-142"0,-34 195 15,-1-54 1,0-52-16,18 17 0,18-17 16,-18 0-16</inkml:trace>
  <inkml:trace contextRef="#ctx0" brushRef="#br3" timeOffset="77139.9113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4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75">16810 4427 0,'0'-17'16,"0"34"-1,70 1 1,-17-18-16,0 18 15,35-18-15,1 0 0,16 0 16,107 0 0,-106 0-16,0 0 0,0-18 15,-1 18-15,72 0 16,-124 0-16,35-18 16,-53 18-16,-17 0 15,-18 18-15,-18-18 16</inkml:trace>
  <inkml:trace contextRef="#ctx0" brushRef="#br0" timeOffset="93383.6732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32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2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94">11959 13141 0,'0'18'32,"18"17"-32,-1-17 15,19 17 1,-19-18-16,-17 1 0,18 0 15,0-1-15,-1 1 0,1-18 16,17 0-16</inkml:trace>
  <inkml:trace contextRef="#ctx0" brushRef="#br0" timeOffset="99590.3845">12171 13159 0,'17'17'15,"-17"1"-15,18 0 0,-18-1 16,18 18-16,-18-17 0,17 0 0</inkml:trace>
  <inkml:trace contextRef="#ctx0" brushRef="#br0" timeOffset="99973.8421">12700 13247 0,'-35'-18'16,"17"18"-16,-35 0 15,36 18-15,-19 17 16,19 0-16,-1 71 16,0 18-16,18-71 15,18 0-15,17 35 16,-17-35-16,52 17 15,-34-52-15,17-1 16,17-17-16,-35 0 16,1-17-16</inkml:trace>
  <inkml:trace contextRef="#ctx0" brushRef="#br0" timeOffset="100251.3466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6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12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059">14146 13829 0,'18'0'16</inkml:trace>
  <inkml:trace contextRef="#ctx0" brushRef="#br0" timeOffset="101258.7596">14076 13458 0,'17'0'16,"1"18"-1,0 0 1,-1-1-16,1 1 16</inkml:trace>
  <inkml:trace contextRef="#ctx0" brushRef="#br0" timeOffset="101769.0683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34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83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03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55">16810 13635 0,'18'35'0,"-36"-70"0,53 88 15,-17-18-15</inkml:trace>
  <inkml:trace contextRef="#ctx0" brushRef="#br0" timeOffset="103549.5074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94">17022 13582 0,'0'0'0,"35"-18"0,0 18 15,18-17-15,-18 17 16,-17 0-16,0 0 0</inkml:trace>
  <inkml:trace contextRef="#ctx0" brushRef="#br0" timeOffset="104061.2473">17374 13494 0,'36'0'15,"-19"-18"-15,19 18 16,-1-18-16,53-17 16,-53 18-16,36-1 15,-36 18-15,-17 0 16,-36 0-1</inkml:trace>
  <inkml:trace contextRef="#ctx0" brushRef="#br0" timeOffset="104277.7054">17533 13247 0,'-18'88'15,"36"-176"-15,-36 229 0,18-53 16,18-35-16,17 35 16,1-52-16,34 16 15,-35-52-15,54 18 16,-54-36-16,18-17 16,-36 18-1</inkml:trace>
  <inkml:trace contextRef="#ctx0" brushRef="#br0" timeOffset="104450.0364">18027 12947 0,'0'88'16,"0"-176"-16,0 211 0,0-87 0,18-19 15,-18 1-15,17-18 16</inkml:trace>
  <inkml:trace contextRef="#ctx0" brushRef="#br0" timeOffset="104567.4961">18203 12912 0,'0'35'15,"0"-70"-15,0 88 16,0 0-16,-17-18 15,17 0-15</inkml:trace>
  <inkml:trace contextRef="#ctx0" brushRef="#br0" timeOffset="104874.1156">16792 13282 0,'0'0'15,"18"0"-15,0 0 16</inkml:trace>
  <inkml:trace contextRef="#ctx0" brushRef="#br0" timeOffset="121695.7387">13229 15716 0,'0'-17'15,"0"34"-15,0 1 16,53 35-16,-18-18 16,54 71-1,-37-71-15,54 53 16,-53-52-16,53 34 16,-53-34-16,35 16 15,-53-34-15,1 17 16,-19-17-16,1-18 15</inkml:trace>
  <inkml:trace contextRef="#ctx0" brushRef="#br0" timeOffset="121907.1127">13952 15734 0,'0'0'16,"-53"0"-16,18 35 0,-18 0 16,-70 107-16,52-54 15,-70 106-15,71-106 16,17 0-16,0-17 0,35-1 16,0-17-16,18-35 15</inkml:trace>
  <inkml:trace contextRef="#ctx0" brushRef="#br0" timeOffset="122401.9048">14711 16034 0,'0'0'0,"-18"0"0,1 17 15,34 1-15,18 0 16,54-1-16,-19 1 15,107-18-15,-72 0 16,125-18 0,-124 1-16,17 17 15,-17-18-15,-18 0 0,71 1 16,-106-1-16,0 0 0,-36 18 16,1-17-16</inkml:trace>
  <inkml:trace contextRef="#ctx0" brushRef="#br0" timeOffset="122668.816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87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08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8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2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5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8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2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3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6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9">22313 2646 0,'0'53'0,"0"-106"0,0 123 15,18-52-15,-18 35 16,17-35-16,1-1 16</inkml:trace>
  <inkml:trace contextRef="#ctx0" brushRef="#br0" timeOffset="102966.2323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4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5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8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6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4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7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6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4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4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4">13476 15046 0,'0'35'16,"-18"18"0,18-18-16,0 1 0,18-19 0,0 54 15,-18-53-15,17 34 16,1-34-1</inkml:trace>
  <inkml:trace contextRef="#ctx0" brushRef="#br0" timeOffset="206297.9745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5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6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4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5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11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8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7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81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7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2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2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4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3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6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7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2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8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5">14393 13547 0,'0'-36'16,"0"72"-16,18-54 15,-18 36 1</inkml:trace>
  <inkml:trace contextRef="#ctx0" brushRef="#br0" timeOffset="178576.5664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4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4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4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8.tiff"/><Relationship Id="rId18" Type="http://schemas.openxmlformats.org/officeDocument/2006/relationships/image" Target="../media/image10.tiff"/><Relationship Id="rId26" Type="http://schemas.openxmlformats.org/officeDocument/2006/relationships/customXml" Target="../ink/ink1.xml"/><Relationship Id="rId3" Type="http://schemas.openxmlformats.org/officeDocument/2006/relationships/image" Target="NULL"/><Relationship Id="rId21" Type="http://schemas.openxmlformats.org/officeDocument/2006/relationships/image" Target="../media/image13.tiff"/><Relationship Id="rId7" Type="http://schemas.openxmlformats.org/officeDocument/2006/relationships/image" Target="../media/image2.tiff"/><Relationship Id="rId12" Type="http://schemas.openxmlformats.org/officeDocument/2006/relationships/image" Target="../media/image7.tiff"/><Relationship Id="rId17" Type="http://schemas.openxmlformats.org/officeDocument/2006/relationships/image" Target="../media/image17.png"/><Relationship Id="rId25" Type="http://schemas.openxmlformats.org/officeDocument/2006/relationships/image" Target="../media/image17.jpg"/><Relationship Id="rId2" Type="http://schemas.openxmlformats.org/officeDocument/2006/relationships/image" Target="NULL"/><Relationship Id="rId16" Type="http://schemas.openxmlformats.org/officeDocument/2006/relationships/image" Target="../media/image16.png"/><Relationship Id="rId2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6.tiff"/><Relationship Id="rId24" Type="http://schemas.openxmlformats.org/officeDocument/2006/relationships/image" Target="../media/image16.tiff"/><Relationship Id="rId5" Type="http://schemas.openxmlformats.org/officeDocument/2006/relationships/image" Target="NULL"/><Relationship Id="rId15" Type="http://schemas.openxmlformats.org/officeDocument/2006/relationships/image" Target="../media/image15.png"/><Relationship Id="rId23" Type="http://schemas.openxmlformats.org/officeDocument/2006/relationships/image" Target="../media/image15.tiff"/><Relationship Id="rId10" Type="http://schemas.openxmlformats.org/officeDocument/2006/relationships/image" Target="../media/image5.tiff"/><Relationship Id="rId19" Type="http://schemas.openxmlformats.org/officeDocument/2006/relationships/image" Target="../media/image11.tiff"/><Relationship Id="rId4" Type="http://schemas.openxmlformats.org/officeDocument/2006/relationships/image" Target="NULL"/><Relationship Id="rId9" Type="http://schemas.openxmlformats.org/officeDocument/2006/relationships/image" Target="../media/image4.tiff"/><Relationship Id="rId14" Type="http://schemas.openxmlformats.org/officeDocument/2006/relationships/image" Target="../media/image9.tiff"/><Relationship Id="rId22" Type="http://schemas.openxmlformats.org/officeDocument/2006/relationships/image" Target="../media/image14.tiff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94708" y="2052024"/>
            <a:ext cx="3525252" cy="4523741"/>
            <a:chOff x="651732" y="2286484"/>
            <a:chExt cx="3525252" cy="4523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 1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3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770" y="3344060"/>
              <a:ext cx="1240038" cy="8263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770" y="4223992"/>
              <a:ext cx="1219316" cy="8263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770" y="5103924"/>
              <a:ext cx="1219316" cy="826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771" y="5983856"/>
              <a:ext cx="1219316" cy="8263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95971" y="3344060"/>
              <a:ext cx="1219316" cy="8263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5971" y="4223992"/>
              <a:ext cx="1219316" cy="8263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5971" y="5103924"/>
              <a:ext cx="1219316" cy="8263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5972" y="6012090"/>
              <a:ext cx="1219316" cy="7981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Non-Cat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=0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17" t="-7386" r="-7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3E4017-2C23-410D-A6F0-B210034F3BDD}"/>
              </a:ext>
            </a:extLst>
          </p:cNvPr>
          <p:cNvGrpSpPr/>
          <p:nvPr/>
        </p:nvGrpSpPr>
        <p:grpSpPr>
          <a:xfrm>
            <a:off x="7268197" y="2361562"/>
            <a:ext cx="3301001" cy="4214203"/>
            <a:chOff x="7268197" y="2361562"/>
            <a:chExt cx="3301001" cy="4214203"/>
          </a:xfrm>
        </p:grpSpPr>
        <p:grpSp>
          <p:nvGrpSpPr>
            <p:cNvPr id="31" name="Group 30"/>
            <p:cNvGrpSpPr/>
            <p:nvPr/>
          </p:nvGrpSpPr>
          <p:grpSpPr>
            <a:xfrm>
              <a:off x="7268197" y="2361562"/>
              <a:ext cx="3301001" cy="4214203"/>
              <a:chOff x="7338535" y="2361562"/>
              <a:chExt cx="3301001" cy="42142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 1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4472" y="5765313"/>
                <a:ext cx="1216152" cy="81045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4472" y="3065374"/>
                <a:ext cx="1216152" cy="90356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6539" y="4027428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6539" y="4896370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53259" y="5765311"/>
                <a:ext cx="1250828" cy="81045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3259" y="3062279"/>
                <a:ext cx="1216152" cy="9066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3259" y="4896369"/>
                <a:ext cx="1250828" cy="810451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055419-9562-42B4-9142-917D750D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82921" y="4024062"/>
              <a:ext cx="1220724" cy="81381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67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102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Batch Normalization</vt:lpstr>
      <vt:lpstr>Learning on shifting input distribution</vt:lpstr>
      <vt:lpstr>Why this is a problem with neural networks?</vt:lpstr>
      <vt:lpstr>Batch Norm as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113</cp:revision>
  <dcterms:created xsi:type="dcterms:W3CDTF">2017-07-10T20:19:53Z</dcterms:created>
  <dcterms:modified xsi:type="dcterms:W3CDTF">2017-07-25T00:39:21Z</dcterms:modified>
</cp:coreProperties>
</file>